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0058400" cy="5791200"/>
  <p:notesSz cx="10058400" cy="5791200"/>
  <p:embeddedFontLs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Montserrat SemiBold" panose="00000700000000000000" pitchFamily="2" charset="0"/>
      <p:regular r:id="rId54"/>
      <p:bold r:id="rId55"/>
      <p:italic r:id="rId56"/>
      <p:boldItalic r:id="rId57"/>
    </p:embeddedFont>
    <p:embeddedFont>
      <p:font typeface="Raleway" pitchFamily="2" charset="0"/>
      <p:regular r:id="rId58"/>
      <p:bold r:id="rId59"/>
      <p:italic r:id="rId60"/>
      <p:boldItalic r:id="rId61"/>
    </p:embeddedFont>
    <p:embeddedFont>
      <p:font typeface="Readex Pro" panose="020B0604020202020204" charset="-78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hCtDNLqr83d9tXA7PNdzoYvgjJ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848" y="3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25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700" cy="260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38d34500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038d34500a_1_0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341a2a57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21341a2a577_0_66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341a2a57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1341a2a577_0_75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341a2a57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21341a2a577_0_86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341a2a57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1341a2a577_0_96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341a2a57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21341a2a577_0_107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341a2a57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21341a2a577_0_117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341a2a57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21341a2a577_0_131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341a2a57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1341a2a577_0_148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341a2a57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1341a2a577_0_158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341a2a57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1341a2a577_0_167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250191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1f250191042_0_0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341a2a57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1341a2a577_0_174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341a2a577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21341a2a577_0_184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1341a2a577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1341a2a577_0_193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1341a2a577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1341a2a577_0_198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341a2a577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21341a2a577_0_206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341a2a577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21341a2a577_0_213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341a2a577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21341a2a577_0_229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341a2a577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21341a2a577_0_237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341a2a577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1341a2a577_0_247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1341a2a577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21341a2a577_0_257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341a2a57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21341a2a577_0_4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341a2a577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g21341a2a577_0_264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341a2a577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434975"/>
            <a:ext cx="3771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21341a2a577_0_273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341a2a577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21341a2a577_0_284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341a2a577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21341a2a577_0_297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341a2a577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21341a2a577_0_305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341a2a577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21341a2a577_0_313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1341a2a577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434975"/>
            <a:ext cx="3771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21341a2a577_0_320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1341a2a577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1341a2a577_0_331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341a2a577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21341a2a577_0_345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f25019104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g1f250191042_0_63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341a2a57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1341a2a577_0_12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341a2a57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1341a2a577_0_22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341a2a57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21341a2a577_0_30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341a2a57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1341a2a577_0_38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341a2a57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1341a2a577_0_47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341a2a57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434325"/>
            <a:ext cx="6705900" cy="2171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1341a2a577_0_57:notes"/>
          <p:cNvSpPr txBox="1">
            <a:spLocks noGrp="1"/>
          </p:cNvSpPr>
          <p:nvPr>
            <p:ph type="body" idx="1"/>
          </p:nvPr>
        </p:nvSpPr>
        <p:spPr>
          <a:xfrm>
            <a:off x="1005825" y="2750800"/>
            <a:ext cx="8046600" cy="26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080e404280_0_1537"/>
          <p:cNvSpPr txBox="1">
            <a:spLocks noGrp="1"/>
          </p:cNvSpPr>
          <p:nvPr>
            <p:ph type="ftr" idx="11"/>
          </p:nvPr>
        </p:nvSpPr>
        <p:spPr>
          <a:xfrm>
            <a:off x="4070286" y="5460287"/>
            <a:ext cx="20034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2080e404280_0_1537"/>
          <p:cNvSpPr txBox="1">
            <a:spLocks noGrp="1"/>
          </p:cNvSpPr>
          <p:nvPr>
            <p:ph type="dt" idx="10"/>
          </p:nvPr>
        </p:nvSpPr>
        <p:spPr>
          <a:xfrm>
            <a:off x="502920" y="5385816"/>
            <a:ext cx="23133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2080e404280_0_1537"/>
          <p:cNvSpPr txBox="1">
            <a:spLocks noGrp="1"/>
          </p:cNvSpPr>
          <p:nvPr>
            <p:ph type="sldNum" idx="12"/>
          </p:nvPr>
        </p:nvSpPr>
        <p:spPr>
          <a:xfrm>
            <a:off x="9624059" y="5505041"/>
            <a:ext cx="2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80e404280_0_1525"/>
          <p:cNvSpPr txBox="1">
            <a:spLocks noGrp="1"/>
          </p:cNvSpPr>
          <p:nvPr>
            <p:ph type="body" idx="1"/>
          </p:nvPr>
        </p:nvSpPr>
        <p:spPr>
          <a:xfrm>
            <a:off x="797445" y="4923169"/>
            <a:ext cx="84672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g2080e404280_0_1525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g2080e404280_0_1528"/>
          <p:cNvGrpSpPr/>
          <p:nvPr/>
        </p:nvGrpSpPr>
        <p:grpSpPr>
          <a:xfrm>
            <a:off x="913614" y="4694141"/>
            <a:ext cx="820382" cy="51597"/>
            <a:chOff x="4580561" y="2589004"/>
            <a:chExt cx="1064464" cy="25200"/>
          </a:xfrm>
        </p:grpSpPr>
        <p:sp>
          <p:nvSpPr>
            <p:cNvPr id="79" name="Google Shape;79;g2080e404280_0_15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2080e404280_0_15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g2080e404280_0_1528"/>
          <p:cNvSpPr txBox="1">
            <a:spLocks noGrp="1"/>
          </p:cNvSpPr>
          <p:nvPr>
            <p:ph type="title" hasCustomPrompt="1"/>
          </p:nvPr>
        </p:nvSpPr>
        <p:spPr>
          <a:xfrm>
            <a:off x="802395" y="826373"/>
            <a:ext cx="8457300" cy="14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00"/>
              <a:buNone/>
              <a:defRPr sz="89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g2080e404280_0_1528"/>
          <p:cNvSpPr txBox="1">
            <a:spLocks noGrp="1"/>
          </p:cNvSpPr>
          <p:nvPr>
            <p:ph type="body" idx="1"/>
          </p:nvPr>
        </p:nvSpPr>
        <p:spPr>
          <a:xfrm>
            <a:off x="802395" y="2559103"/>
            <a:ext cx="8457300" cy="17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g2080e404280_0_1528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80e404280_0_1535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080e404280_0_1464"/>
          <p:cNvSpPr/>
          <p:nvPr/>
        </p:nvSpPr>
        <p:spPr>
          <a:xfrm>
            <a:off x="0" y="0"/>
            <a:ext cx="10058400" cy="54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350" tIns="101350" rIns="101350" bIns="1013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g2080e404280_0_1464"/>
          <p:cNvGrpSpPr/>
          <p:nvPr/>
        </p:nvGrpSpPr>
        <p:grpSpPr>
          <a:xfrm>
            <a:off x="913614" y="1341275"/>
            <a:ext cx="820382" cy="51597"/>
            <a:chOff x="4580561" y="2589004"/>
            <a:chExt cx="1064464" cy="25200"/>
          </a:xfrm>
        </p:grpSpPr>
        <p:sp>
          <p:nvSpPr>
            <p:cNvPr id="16" name="Google Shape;16;g2080e404280_0_14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g2080e404280_0_146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g2080e404280_0_1464"/>
          <p:cNvSpPr txBox="1">
            <a:spLocks noGrp="1"/>
          </p:cNvSpPr>
          <p:nvPr>
            <p:ph type="ctrTitle"/>
          </p:nvPr>
        </p:nvSpPr>
        <p:spPr>
          <a:xfrm>
            <a:off x="802395" y="1488981"/>
            <a:ext cx="84570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19" name="Google Shape;19;g2080e404280_0_1464"/>
          <p:cNvSpPr txBox="1">
            <a:spLocks noGrp="1"/>
          </p:cNvSpPr>
          <p:nvPr>
            <p:ph type="subTitle" idx="1"/>
          </p:nvPr>
        </p:nvSpPr>
        <p:spPr>
          <a:xfrm>
            <a:off x="802590" y="3572450"/>
            <a:ext cx="8457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g2080e404280_0_1464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g2080e404280_0_1472"/>
          <p:cNvGrpSpPr/>
          <p:nvPr/>
        </p:nvGrpSpPr>
        <p:grpSpPr>
          <a:xfrm>
            <a:off x="913614" y="1341275"/>
            <a:ext cx="820382" cy="51597"/>
            <a:chOff x="4580561" y="2589004"/>
            <a:chExt cx="1064464" cy="25200"/>
          </a:xfrm>
        </p:grpSpPr>
        <p:sp>
          <p:nvSpPr>
            <p:cNvPr id="23" name="Google Shape;23;g2080e404280_0_147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g2080e404280_0_147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g2080e404280_0_1472"/>
          <p:cNvSpPr txBox="1">
            <a:spLocks noGrp="1"/>
          </p:cNvSpPr>
          <p:nvPr>
            <p:ph type="title"/>
          </p:nvPr>
        </p:nvSpPr>
        <p:spPr>
          <a:xfrm>
            <a:off x="802395" y="1488981"/>
            <a:ext cx="8457300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g2080e404280_0_1472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080e404280_0_1478"/>
          <p:cNvSpPr/>
          <p:nvPr/>
        </p:nvSpPr>
        <p:spPr>
          <a:xfrm>
            <a:off x="0" y="0"/>
            <a:ext cx="10058400" cy="5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350" tIns="101350" rIns="101350" bIns="1013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g2080e404280_0_1478"/>
          <p:cNvGrpSpPr/>
          <p:nvPr/>
        </p:nvGrpSpPr>
        <p:grpSpPr>
          <a:xfrm>
            <a:off x="913614" y="1341275"/>
            <a:ext cx="820382" cy="51597"/>
            <a:chOff x="4580561" y="2589004"/>
            <a:chExt cx="1064464" cy="25200"/>
          </a:xfrm>
        </p:grpSpPr>
        <p:sp>
          <p:nvSpPr>
            <p:cNvPr id="30" name="Google Shape;30;g2080e404280_0_147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g2080e404280_0_147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g2080e404280_0_1478"/>
          <p:cNvSpPr txBox="1">
            <a:spLocks noGrp="1"/>
          </p:cNvSpPr>
          <p:nvPr>
            <p:ph type="title"/>
          </p:nvPr>
        </p:nvSpPr>
        <p:spPr>
          <a:xfrm>
            <a:off x="802395" y="1484702"/>
            <a:ext cx="84576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33" name="Google Shape;33;g2080e404280_0_1478"/>
          <p:cNvSpPr txBox="1">
            <a:spLocks noGrp="1"/>
          </p:cNvSpPr>
          <p:nvPr>
            <p:ph type="body" idx="1"/>
          </p:nvPr>
        </p:nvSpPr>
        <p:spPr>
          <a:xfrm>
            <a:off x="802395" y="2340659"/>
            <a:ext cx="8457600" cy="25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g2080e404280_0_1478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080e404280_0_1486"/>
          <p:cNvSpPr/>
          <p:nvPr/>
        </p:nvSpPr>
        <p:spPr>
          <a:xfrm>
            <a:off x="0" y="0"/>
            <a:ext cx="10058400" cy="5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350" tIns="101350" rIns="101350" bIns="1013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g2080e404280_0_1486"/>
          <p:cNvGrpSpPr/>
          <p:nvPr/>
        </p:nvGrpSpPr>
        <p:grpSpPr>
          <a:xfrm>
            <a:off x="913614" y="1341275"/>
            <a:ext cx="820382" cy="51597"/>
            <a:chOff x="4580561" y="2589004"/>
            <a:chExt cx="1064464" cy="25200"/>
          </a:xfrm>
        </p:grpSpPr>
        <p:sp>
          <p:nvSpPr>
            <p:cNvPr id="38" name="Google Shape;38;g2080e404280_0_14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g2080e404280_0_148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g2080e404280_0_1486"/>
          <p:cNvSpPr txBox="1">
            <a:spLocks noGrp="1"/>
          </p:cNvSpPr>
          <p:nvPr>
            <p:ph type="title"/>
          </p:nvPr>
        </p:nvSpPr>
        <p:spPr>
          <a:xfrm>
            <a:off x="802395" y="1484702"/>
            <a:ext cx="84573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41" name="Google Shape;41;g2080e404280_0_1486"/>
          <p:cNvSpPr txBox="1">
            <a:spLocks noGrp="1"/>
          </p:cNvSpPr>
          <p:nvPr>
            <p:ph type="body" idx="1"/>
          </p:nvPr>
        </p:nvSpPr>
        <p:spPr>
          <a:xfrm>
            <a:off x="802258" y="2340659"/>
            <a:ext cx="4151700" cy="25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g2080e404280_0_1486"/>
          <p:cNvSpPr txBox="1">
            <a:spLocks noGrp="1"/>
          </p:cNvSpPr>
          <p:nvPr>
            <p:ph type="body" idx="2"/>
          </p:nvPr>
        </p:nvSpPr>
        <p:spPr>
          <a:xfrm>
            <a:off x="5107964" y="2340659"/>
            <a:ext cx="4151700" cy="25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g2080e404280_0_1486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080e404280_0_1495"/>
          <p:cNvSpPr/>
          <p:nvPr/>
        </p:nvSpPr>
        <p:spPr>
          <a:xfrm>
            <a:off x="0" y="0"/>
            <a:ext cx="10058400" cy="5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350" tIns="101350" rIns="101350" bIns="1013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g2080e404280_0_1495"/>
          <p:cNvGrpSpPr/>
          <p:nvPr/>
        </p:nvGrpSpPr>
        <p:grpSpPr>
          <a:xfrm>
            <a:off x="913614" y="1341275"/>
            <a:ext cx="820382" cy="51597"/>
            <a:chOff x="4580561" y="2589004"/>
            <a:chExt cx="1064464" cy="25200"/>
          </a:xfrm>
        </p:grpSpPr>
        <p:sp>
          <p:nvSpPr>
            <p:cNvPr id="47" name="Google Shape;47;g2080e404280_0_149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g2080e404280_0_149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g2080e404280_0_1495"/>
          <p:cNvSpPr txBox="1">
            <a:spLocks noGrp="1"/>
          </p:cNvSpPr>
          <p:nvPr>
            <p:ph type="title"/>
          </p:nvPr>
        </p:nvSpPr>
        <p:spPr>
          <a:xfrm>
            <a:off x="802395" y="1484702"/>
            <a:ext cx="84573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50" name="Google Shape;50;g2080e404280_0_1495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080e404280_0_1502"/>
          <p:cNvSpPr/>
          <p:nvPr/>
        </p:nvSpPr>
        <p:spPr>
          <a:xfrm>
            <a:off x="0" y="0"/>
            <a:ext cx="10058400" cy="5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350" tIns="101350" rIns="101350" bIns="1013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Google Shape;53;g2080e404280_0_1502"/>
          <p:cNvGrpSpPr/>
          <p:nvPr/>
        </p:nvGrpSpPr>
        <p:grpSpPr>
          <a:xfrm>
            <a:off x="913614" y="1341275"/>
            <a:ext cx="820382" cy="51597"/>
            <a:chOff x="4580561" y="2589004"/>
            <a:chExt cx="1064464" cy="25200"/>
          </a:xfrm>
        </p:grpSpPr>
        <p:sp>
          <p:nvSpPr>
            <p:cNvPr id="54" name="Google Shape;54;g2080e404280_0_150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g2080e404280_0_150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g2080e404280_0_1502"/>
          <p:cNvSpPr txBox="1">
            <a:spLocks noGrp="1"/>
          </p:cNvSpPr>
          <p:nvPr>
            <p:ph type="title"/>
          </p:nvPr>
        </p:nvSpPr>
        <p:spPr>
          <a:xfrm>
            <a:off x="803000" y="1484702"/>
            <a:ext cx="3630900" cy="15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57" name="Google Shape;57;g2080e404280_0_1502"/>
          <p:cNvSpPr txBox="1">
            <a:spLocks noGrp="1"/>
          </p:cNvSpPr>
          <p:nvPr>
            <p:ph type="body" idx="1"/>
          </p:nvPr>
        </p:nvSpPr>
        <p:spPr>
          <a:xfrm>
            <a:off x="793347" y="3132016"/>
            <a:ext cx="3630900" cy="17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g2080e404280_0_1502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g2080e404280_0_1510"/>
          <p:cNvGrpSpPr/>
          <p:nvPr/>
        </p:nvGrpSpPr>
        <p:grpSpPr>
          <a:xfrm>
            <a:off x="913614" y="4694141"/>
            <a:ext cx="820382" cy="51597"/>
            <a:chOff x="4580561" y="2589004"/>
            <a:chExt cx="1064464" cy="25200"/>
          </a:xfrm>
        </p:grpSpPr>
        <p:sp>
          <p:nvSpPr>
            <p:cNvPr id="61" name="Google Shape;61;g2080e404280_0_15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g2080e404280_0_15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g2080e404280_0_1510"/>
          <p:cNvSpPr txBox="1">
            <a:spLocks noGrp="1"/>
          </p:cNvSpPr>
          <p:nvPr>
            <p:ph type="title"/>
          </p:nvPr>
        </p:nvSpPr>
        <p:spPr>
          <a:xfrm>
            <a:off x="802395" y="973138"/>
            <a:ext cx="7723200" cy="3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g2080e404280_0_1510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80e404280_0_1516"/>
          <p:cNvSpPr/>
          <p:nvPr/>
        </p:nvSpPr>
        <p:spPr>
          <a:xfrm>
            <a:off x="0" y="0"/>
            <a:ext cx="5029200" cy="57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01350" tIns="101350" rIns="101350" bIns="1013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g2080e404280_0_1516"/>
          <p:cNvGrpSpPr/>
          <p:nvPr/>
        </p:nvGrpSpPr>
        <p:grpSpPr>
          <a:xfrm>
            <a:off x="913614" y="1341275"/>
            <a:ext cx="820382" cy="51597"/>
            <a:chOff x="4580561" y="2589004"/>
            <a:chExt cx="1064464" cy="25200"/>
          </a:xfrm>
        </p:grpSpPr>
        <p:sp>
          <p:nvSpPr>
            <p:cNvPr id="68" name="Google Shape;68;g2080e404280_0_15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g2080e404280_0_15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01350" tIns="101350" rIns="101350" bIns="1013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g2080e404280_0_1516"/>
          <p:cNvSpPr txBox="1">
            <a:spLocks noGrp="1"/>
          </p:cNvSpPr>
          <p:nvPr>
            <p:ph type="title"/>
          </p:nvPr>
        </p:nvSpPr>
        <p:spPr>
          <a:xfrm>
            <a:off x="803000" y="1484702"/>
            <a:ext cx="3630900" cy="1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71" name="Google Shape;71;g2080e404280_0_1516"/>
          <p:cNvSpPr txBox="1">
            <a:spLocks noGrp="1"/>
          </p:cNvSpPr>
          <p:nvPr>
            <p:ph type="subTitle" idx="1"/>
          </p:nvPr>
        </p:nvSpPr>
        <p:spPr>
          <a:xfrm>
            <a:off x="797445" y="3559643"/>
            <a:ext cx="3630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g2080e404280_0_1516"/>
          <p:cNvSpPr txBox="1">
            <a:spLocks noGrp="1"/>
          </p:cNvSpPr>
          <p:nvPr>
            <p:ph type="body" idx="2"/>
          </p:nvPr>
        </p:nvSpPr>
        <p:spPr>
          <a:xfrm>
            <a:off x="5691648" y="1522956"/>
            <a:ext cx="3711900" cy="3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g2080e404280_0_1516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080e404280_0_1460"/>
          <p:cNvSpPr txBox="1">
            <a:spLocks noGrp="1"/>
          </p:cNvSpPr>
          <p:nvPr>
            <p:ph type="title"/>
          </p:nvPr>
        </p:nvSpPr>
        <p:spPr>
          <a:xfrm>
            <a:off x="342870" y="501065"/>
            <a:ext cx="93726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g2080e404280_0_1460"/>
          <p:cNvSpPr txBox="1">
            <a:spLocks noGrp="1"/>
          </p:cNvSpPr>
          <p:nvPr>
            <p:ph type="body" idx="1"/>
          </p:nvPr>
        </p:nvSpPr>
        <p:spPr>
          <a:xfrm>
            <a:off x="342870" y="1297601"/>
            <a:ext cx="9372600" cy="3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g2080e404280_0_1460"/>
          <p:cNvSpPr txBox="1">
            <a:spLocks noGrp="1"/>
          </p:cNvSpPr>
          <p:nvPr>
            <p:ph type="sldNum" idx="12"/>
          </p:nvPr>
        </p:nvSpPr>
        <p:spPr>
          <a:xfrm>
            <a:off x="9389933" y="5347980"/>
            <a:ext cx="603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350" tIns="101350" rIns="101350" bIns="10135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in/download/details.aspx?id=4229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38d34500a_1_0"/>
          <p:cNvSpPr txBox="1"/>
          <p:nvPr/>
        </p:nvSpPr>
        <p:spPr>
          <a:xfrm>
            <a:off x="696175" y="1382300"/>
            <a:ext cx="9170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Installation of SQL Server</a:t>
            </a:r>
            <a:r>
              <a:rPr lang="en-US" sz="43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4300" b="0" i="0" u="none" strike="noStrike" cap="none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1" name="Google Shape;91;g2038d34500a_1_0"/>
          <p:cNvPicPr preferRelativeResize="0"/>
          <p:nvPr/>
        </p:nvPicPr>
        <p:blipFill rotWithShape="1">
          <a:blip r:embed="rId3">
            <a:alphaModFix/>
          </a:blip>
          <a:srcRect l="9316" t="9590" r="10368" b="9200"/>
          <a:stretch/>
        </p:blipFill>
        <p:spPr>
          <a:xfrm>
            <a:off x="6514075" y="3382908"/>
            <a:ext cx="3352801" cy="222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038d34500a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376" y="3382900"/>
            <a:ext cx="2724165" cy="21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341a2a577_0_66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9: Let it download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21341a2a577_0_66"/>
          <p:cNvSpPr/>
          <p:nvPr/>
        </p:nvSpPr>
        <p:spPr>
          <a:xfrm>
            <a:off x="3489375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71;g21341a2a577_0_66"/>
          <p:cNvCxnSpPr/>
          <p:nvPr/>
        </p:nvCxnSpPr>
        <p:spPr>
          <a:xfrm flipH="1">
            <a:off x="5011825" y="3845100"/>
            <a:ext cx="1114200" cy="3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2" name="Google Shape;172;g21341a2a577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275" y="1213125"/>
            <a:ext cx="7999850" cy="222152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" name="Google Shape;173;g21341a2a577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250" y="3026467"/>
            <a:ext cx="3275900" cy="32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341a2a577_0_75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10: Click the first link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21341a2a577_0_75"/>
          <p:cNvSpPr/>
          <p:nvPr/>
        </p:nvSpPr>
        <p:spPr>
          <a:xfrm>
            <a:off x="3489375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" name="Google Shape;180;g21341a2a577_0_75"/>
          <p:cNvCxnSpPr/>
          <p:nvPr/>
        </p:nvCxnSpPr>
        <p:spPr>
          <a:xfrm flipH="1">
            <a:off x="5011825" y="3845100"/>
            <a:ext cx="1114200" cy="3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1" name="Google Shape;181;g21341a2a577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651" y="707450"/>
            <a:ext cx="6497926" cy="489412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" name="Google Shape;182;g21341a2a577_0_75"/>
          <p:cNvSpPr/>
          <p:nvPr/>
        </p:nvSpPr>
        <p:spPr>
          <a:xfrm>
            <a:off x="3724775" y="988750"/>
            <a:ext cx="4221900" cy="585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g21341a2a577_0_75"/>
          <p:cNvCxnSpPr>
            <a:endCxn id="182" idx="3"/>
          </p:cNvCxnSpPr>
          <p:nvPr/>
        </p:nvCxnSpPr>
        <p:spPr>
          <a:xfrm flipH="1">
            <a:off x="7946675" y="1239850"/>
            <a:ext cx="1632000" cy="41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4" name="Google Shape;184;g21341a2a577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6675" y="842925"/>
            <a:ext cx="2203750" cy="22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1341a2a577_0_75"/>
          <p:cNvPicPr preferRelativeResize="0"/>
          <p:nvPr/>
        </p:nvPicPr>
        <p:blipFill rotWithShape="1">
          <a:blip r:embed="rId5">
            <a:alphaModFix/>
          </a:blip>
          <a:srcRect l="13951" t="9293" r="13494" b="10107"/>
          <a:stretch/>
        </p:blipFill>
        <p:spPr>
          <a:xfrm>
            <a:off x="67775" y="4035762"/>
            <a:ext cx="1509500" cy="157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341a2a577_0_86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11: Click on I accept the license terms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g21341a2a577_0_86"/>
          <p:cNvSpPr/>
          <p:nvPr/>
        </p:nvSpPr>
        <p:spPr>
          <a:xfrm>
            <a:off x="3489375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g21341a2a577_0_86"/>
          <p:cNvCxnSpPr/>
          <p:nvPr/>
        </p:nvCxnSpPr>
        <p:spPr>
          <a:xfrm flipH="1">
            <a:off x="5011825" y="3845100"/>
            <a:ext cx="1114200" cy="3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3" name="Google Shape;193;g21341a2a577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62" y="782251"/>
            <a:ext cx="6359875" cy="476332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" name="Google Shape;194;g21341a2a577_0_86"/>
          <p:cNvPicPr preferRelativeResize="0"/>
          <p:nvPr/>
        </p:nvPicPr>
        <p:blipFill rotWithShape="1">
          <a:blip r:embed="rId4">
            <a:alphaModFix/>
          </a:blip>
          <a:srcRect l="28883" t="12375" r="22426" b="10231"/>
          <a:stretch/>
        </p:blipFill>
        <p:spPr>
          <a:xfrm>
            <a:off x="84750" y="3713776"/>
            <a:ext cx="1677350" cy="187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1341a2a577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4075" y="176825"/>
            <a:ext cx="2645150" cy="26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341a2a577_0_96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12: Click on next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21341a2a577_0_96"/>
          <p:cNvSpPr/>
          <p:nvPr/>
        </p:nvSpPr>
        <p:spPr>
          <a:xfrm>
            <a:off x="3514750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g21341a2a577_0_96"/>
          <p:cNvCxnSpPr/>
          <p:nvPr/>
        </p:nvCxnSpPr>
        <p:spPr>
          <a:xfrm flipH="1">
            <a:off x="5037200" y="3845100"/>
            <a:ext cx="1114200" cy="3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3" name="Google Shape;203;g21341a2a577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322" y="707450"/>
            <a:ext cx="6308099" cy="47597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4" name="Google Shape;204;g21341a2a577_0_96"/>
          <p:cNvSpPr/>
          <p:nvPr/>
        </p:nvSpPr>
        <p:spPr>
          <a:xfrm>
            <a:off x="6339725" y="5037875"/>
            <a:ext cx="768900" cy="39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g21341a2a577_0_96"/>
          <p:cNvCxnSpPr>
            <a:endCxn id="204" idx="0"/>
          </p:cNvCxnSpPr>
          <p:nvPr/>
        </p:nvCxnSpPr>
        <p:spPr>
          <a:xfrm flipH="1">
            <a:off x="6724175" y="4190375"/>
            <a:ext cx="1749900" cy="8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6" name="Google Shape;206;g21341a2a577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3629" y="3984825"/>
            <a:ext cx="2013575" cy="2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1341a2a577_0_96"/>
          <p:cNvPicPr preferRelativeResize="0"/>
          <p:nvPr/>
        </p:nvPicPr>
        <p:blipFill rotWithShape="1">
          <a:blip r:embed="rId5">
            <a:alphaModFix/>
          </a:blip>
          <a:srcRect l="12780" t="10495" r="15897" b="10708"/>
          <a:stretch/>
        </p:blipFill>
        <p:spPr>
          <a:xfrm>
            <a:off x="7961613" y="663350"/>
            <a:ext cx="2058051" cy="186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341a2a577_0_107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13: Let setup files get downloaded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g21341a2a577_0_107"/>
          <p:cNvSpPr/>
          <p:nvPr/>
        </p:nvSpPr>
        <p:spPr>
          <a:xfrm>
            <a:off x="3489375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g21341a2a577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650" y="707450"/>
            <a:ext cx="6413476" cy="48326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5" name="Google Shape;215;g21341a2a577_0_107"/>
          <p:cNvPicPr preferRelativeResize="0"/>
          <p:nvPr/>
        </p:nvPicPr>
        <p:blipFill rotWithShape="1">
          <a:blip r:embed="rId4">
            <a:alphaModFix/>
          </a:blip>
          <a:srcRect l="13618" t="9285" r="11514" b="8974"/>
          <a:stretch/>
        </p:blipFill>
        <p:spPr>
          <a:xfrm>
            <a:off x="7948525" y="631250"/>
            <a:ext cx="2109874" cy="193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1341a2a577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30550" y="3830050"/>
            <a:ext cx="2243450" cy="22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341a2a577_0_117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14: Select all the features and select next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g21341a2a577_0_117"/>
          <p:cNvSpPr/>
          <p:nvPr/>
        </p:nvSpPr>
        <p:spPr>
          <a:xfrm>
            <a:off x="3489375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g21341a2a577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25" y="707450"/>
            <a:ext cx="6416624" cy="484966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g21341a2a577_0_117"/>
          <p:cNvSpPr/>
          <p:nvPr/>
        </p:nvSpPr>
        <p:spPr>
          <a:xfrm>
            <a:off x="3363825" y="1647900"/>
            <a:ext cx="2087400" cy="1695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" name="Google Shape;225;g21341a2a577_0_117"/>
          <p:cNvCxnSpPr/>
          <p:nvPr/>
        </p:nvCxnSpPr>
        <p:spPr>
          <a:xfrm flipH="1">
            <a:off x="5435550" y="1051525"/>
            <a:ext cx="1114200" cy="43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g21341a2a577_0_117"/>
          <p:cNvSpPr/>
          <p:nvPr/>
        </p:nvSpPr>
        <p:spPr>
          <a:xfrm>
            <a:off x="5812125" y="5194825"/>
            <a:ext cx="47100" cy="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1341a2a577_0_117"/>
          <p:cNvSpPr/>
          <p:nvPr/>
        </p:nvSpPr>
        <p:spPr>
          <a:xfrm>
            <a:off x="5796425" y="5163425"/>
            <a:ext cx="847500" cy="32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" name="Google Shape;228;g21341a2a577_0_117"/>
          <p:cNvCxnSpPr/>
          <p:nvPr/>
        </p:nvCxnSpPr>
        <p:spPr>
          <a:xfrm flipH="1">
            <a:off x="6769575" y="4551350"/>
            <a:ext cx="1114200" cy="48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9" name="Google Shape;229;g21341a2a577_0_117"/>
          <p:cNvPicPr preferRelativeResize="0"/>
          <p:nvPr/>
        </p:nvPicPr>
        <p:blipFill rotWithShape="1">
          <a:blip r:embed="rId4">
            <a:alphaModFix/>
          </a:blip>
          <a:srcRect l="15875" t="16252" r="12388" b="10039"/>
          <a:stretch/>
        </p:blipFill>
        <p:spPr>
          <a:xfrm>
            <a:off x="45450" y="4418325"/>
            <a:ext cx="1612501" cy="11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1341a2a577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4025" y="478850"/>
            <a:ext cx="1789150" cy="17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341a2a577_0_131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15: Select default instance and then click next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g21341a2a577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725" y="707450"/>
            <a:ext cx="6286439" cy="47789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7" name="Google Shape;237;g21341a2a577_0_131"/>
          <p:cNvSpPr/>
          <p:nvPr/>
        </p:nvSpPr>
        <p:spPr>
          <a:xfrm>
            <a:off x="3348125" y="1632200"/>
            <a:ext cx="988800" cy="31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g21341a2a577_0_131"/>
          <p:cNvCxnSpPr>
            <a:endCxn id="237" idx="3"/>
          </p:cNvCxnSpPr>
          <p:nvPr/>
        </p:nvCxnSpPr>
        <p:spPr>
          <a:xfrm flipH="1">
            <a:off x="4336925" y="1773500"/>
            <a:ext cx="12555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g21341a2a577_0_131"/>
          <p:cNvSpPr/>
          <p:nvPr/>
        </p:nvSpPr>
        <p:spPr>
          <a:xfrm>
            <a:off x="5780725" y="5100650"/>
            <a:ext cx="768900" cy="31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g21341a2a577_0_131"/>
          <p:cNvCxnSpPr>
            <a:endCxn id="239" idx="0"/>
          </p:cNvCxnSpPr>
          <p:nvPr/>
        </p:nvCxnSpPr>
        <p:spPr>
          <a:xfrm flipH="1">
            <a:off x="6165175" y="4410050"/>
            <a:ext cx="1012500" cy="69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1" name="Google Shape;241;g21341a2a577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125" y="443450"/>
            <a:ext cx="2296300" cy="22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1341a2a577_0_131"/>
          <p:cNvPicPr preferRelativeResize="0"/>
          <p:nvPr/>
        </p:nvPicPr>
        <p:blipFill rotWithShape="1">
          <a:blip r:embed="rId5">
            <a:alphaModFix/>
          </a:blip>
          <a:srcRect l="14254" t="9362" r="19964" b="8864"/>
          <a:stretch/>
        </p:blipFill>
        <p:spPr>
          <a:xfrm>
            <a:off x="47313" y="3608376"/>
            <a:ext cx="1658674" cy="19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1341a2a577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25" y="707450"/>
            <a:ext cx="6329873" cy="477894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8" name="Google Shape;248;g21341a2a577_0_148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16: Click next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21341a2a577_0_148"/>
          <p:cNvSpPr/>
          <p:nvPr/>
        </p:nvSpPr>
        <p:spPr>
          <a:xfrm>
            <a:off x="5592400" y="5100650"/>
            <a:ext cx="768900" cy="31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g21341a2a577_0_148"/>
          <p:cNvCxnSpPr/>
          <p:nvPr/>
        </p:nvCxnSpPr>
        <p:spPr>
          <a:xfrm flipH="1">
            <a:off x="6039625" y="4410050"/>
            <a:ext cx="1012500" cy="69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1" name="Google Shape;251;g21341a2a577_0_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9225" y="3610525"/>
            <a:ext cx="2289650" cy="2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1341a2a577_0_148"/>
          <p:cNvPicPr preferRelativeResize="0"/>
          <p:nvPr/>
        </p:nvPicPr>
        <p:blipFill rotWithShape="1">
          <a:blip r:embed="rId5">
            <a:alphaModFix/>
          </a:blip>
          <a:srcRect l="11440" t="6320" r="8833" b="6503"/>
          <a:stretch/>
        </p:blipFill>
        <p:spPr>
          <a:xfrm>
            <a:off x="7855881" y="645950"/>
            <a:ext cx="2187799" cy="20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341a2a577_0_158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17: Select Mixed Mode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g21341a2a577_0_158"/>
          <p:cNvPicPr preferRelativeResize="0"/>
          <p:nvPr/>
        </p:nvPicPr>
        <p:blipFill rotWithShape="1">
          <a:blip r:embed="rId3">
            <a:alphaModFix/>
          </a:blip>
          <a:srcRect r="1816"/>
          <a:stretch/>
        </p:blipFill>
        <p:spPr>
          <a:xfrm>
            <a:off x="1564875" y="707450"/>
            <a:ext cx="6381674" cy="477894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9" name="Google Shape;259;g21341a2a577_0_158"/>
          <p:cNvSpPr/>
          <p:nvPr/>
        </p:nvSpPr>
        <p:spPr>
          <a:xfrm>
            <a:off x="3301025" y="2589550"/>
            <a:ext cx="3499800" cy="282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g21341a2a577_0_158"/>
          <p:cNvPicPr preferRelativeResize="0"/>
          <p:nvPr/>
        </p:nvPicPr>
        <p:blipFill rotWithShape="1">
          <a:blip r:embed="rId4">
            <a:alphaModFix/>
          </a:blip>
          <a:srcRect l="11022" t="8742" r="11022"/>
          <a:stretch/>
        </p:blipFill>
        <p:spPr>
          <a:xfrm>
            <a:off x="8000406" y="553225"/>
            <a:ext cx="2038625" cy="17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1341a2a577_0_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1250" y="3875225"/>
            <a:ext cx="2038625" cy="20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341a2a577_0_167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18: Set the password 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g21341a2a577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325" y="707450"/>
            <a:ext cx="6324774" cy="477895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8" name="Google Shape;268;g21341a2a577_0_167"/>
          <p:cNvSpPr/>
          <p:nvPr/>
        </p:nvSpPr>
        <p:spPr>
          <a:xfrm>
            <a:off x="3429000" y="3076125"/>
            <a:ext cx="4551300" cy="51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g21341a2a577_0_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7950" y="3542400"/>
            <a:ext cx="2093450" cy="20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1341a2a577_0_167"/>
          <p:cNvPicPr preferRelativeResize="0"/>
          <p:nvPr/>
        </p:nvPicPr>
        <p:blipFill rotWithShape="1">
          <a:blip r:embed="rId5">
            <a:alphaModFix/>
          </a:blip>
          <a:srcRect l="18491" t="7859" r="35668"/>
          <a:stretch/>
        </p:blipFill>
        <p:spPr>
          <a:xfrm>
            <a:off x="8134101" y="664325"/>
            <a:ext cx="1590851" cy="258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250191042_0_0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1: Go on google and type microsoft sql server 2014</a:t>
            </a:r>
            <a:endParaRPr sz="2700" b="0" i="0" u="none" strike="noStrike" cap="none"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8" name="Google Shape;98;g1f250191042_0_0"/>
          <p:cNvPicPr preferRelativeResize="0"/>
          <p:nvPr/>
        </p:nvPicPr>
        <p:blipFill rotWithShape="1">
          <a:blip r:embed="rId3">
            <a:alphaModFix/>
          </a:blip>
          <a:srcRect l="8704" r="7190"/>
          <a:stretch/>
        </p:blipFill>
        <p:spPr>
          <a:xfrm>
            <a:off x="1254713" y="944175"/>
            <a:ext cx="7548977" cy="41942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" name="Google Shape;99;g1f25019104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1725" y="4087825"/>
            <a:ext cx="2187575" cy="21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f25019104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513350" y="470650"/>
            <a:ext cx="1871275" cy="187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341a2a577_0_174"/>
          <p:cNvSpPr txBox="1"/>
          <p:nvPr/>
        </p:nvSpPr>
        <p:spPr>
          <a:xfrm>
            <a:off x="171900" y="122450"/>
            <a:ext cx="9714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19: You need to remember this password for further uses in sql and then click next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g21341a2a577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1050" y="1107650"/>
            <a:ext cx="5847124" cy="43853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7" name="Google Shape;277;g21341a2a577_0_174"/>
          <p:cNvSpPr/>
          <p:nvPr/>
        </p:nvSpPr>
        <p:spPr>
          <a:xfrm>
            <a:off x="3567850" y="3264450"/>
            <a:ext cx="4158900" cy="486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1341a2a577_0_174"/>
          <p:cNvSpPr/>
          <p:nvPr/>
        </p:nvSpPr>
        <p:spPr>
          <a:xfrm>
            <a:off x="5749350" y="5163425"/>
            <a:ext cx="643500" cy="329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g21341a2a577_0_174"/>
          <p:cNvCxnSpPr>
            <a:endCxn id="278" idx="0"/>
          </p:cNvCxnSpPr>
          <p:nvPr/>
        </p:nvCxnSpPr>
        <p:spPr>
          <a:xfrm flipH="1">
            <a:off x="6071100" y="4786625"/>
            <a:ext cx="572700" cy="376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0" name="Google Shape;280;g21341a2a577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9200" y="3549425"/>
            <a:ext cx="2241775" cy="22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1341a2a577_0_174"/>
          <p:cNvPicPr preferRelativeResize="0"/>
          <p:nvPr/>
        </p:nvPicPr>
        <p:blipFill rotWithShape="1">
          <a:blip r:embed="rId5">
            <a:alphaModFix/>
          </a:blip>
          <a:srcRect l="10371" r="14524"/>
          <a:stretch/>
        </p:blipFill>
        <p:spPr>
          <a:xfrm>
            <a:off x="7945600" y="969525"/>
            <a:ext cx="1940912" cy="224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341a2a577_0_184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20: Let the installation process get complete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g21341a2a577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050" y="707450"/>
            <a:ext cx="6477224" cy="48659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g21341a2a577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6350" y="230375"/>
            <a:ext cx="2516075" cy="25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1341a2a577_0_184"/>
          <p:cNvPicPr preferRelativeResize="0"/>
          <p:nvPr/>
        </p:nvPicPr>
        <p:blipFill rotWithShape="1">
          <a:blip r:embed="rId5">
            <a:alphaModFix/>
          </a:blip>
          <a:srcRect l="13756" r="14067"/>
          <a:stretch/>
        </p:blipFill>
        <p:spPr>
          <a:xfrm>
            <a:off x="0" y="3472775"/>
            <a:ext cx="1559925" cy="20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341a2a577_0_193"/>
          <p:cNvSpPr txBox="1"/>
          <p:nvPr/>
        </p:nvSpPr>
        <p:spPr>
          <a:xfrm>
            <a:off x="171900" y="122450"/>
            <a:ext cx="9714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21: Let the installation process get complete and then click next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g21341a2a577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050" y="1107650"/>
            <a:ext cx="6477224" cy="446575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6" name="Google Shape;296;g21341a2a577_0_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20725" y="3607250"/>
            <a:ext cx="2163950" cy="21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1341a2a577_0_193"/>
          <p:cNvPicPr preferRelativeResize="0"/>
          <p:nvPr/>
        </p:nvPicPr>
        <p:blipFill rotWithShape="1">
          <a:blip r:embed="rId5">
            <a:alphaModFix/>
          </a:blip>
          <a:srcRect l="14246" r="12883"/>
          <a:stretch/>
        </p:blipFill>
        <p:spPr>
          <a:xfrm>
            <a:off x="8141474" y="1107650"/>
            <a:ext cx="1860450" cy="157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341a2a577_0_198"/>
          <p:cNvSpPr txBox="1"/>
          <p:nvPr/>
        </p:nvSpPr>
        <p:spPr>
          <a:xfrm>
            <a:off x="171900" y="122450"/>
            <a:ext cx="9714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22: Hurray! you have completed the SQL Server Setup and then click on close</a:t>
            </a: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g21341a2a577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50" y="1114300"/>
            <a:ext cx="6067775" cy="44801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4" name="Google Shape;304;g21341a2a577_0_198"/>
          <p:cNvSpPr/>
          <p:nvPr/>
        </p:nvSpPr>
        <p:spPr>
          <a:xfrm>
            <a:off x="6471275" y="5241900"/>
            <a:ext cx="753300" cy="352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5" name="Google Shape;305;g21341a2a577_0_198"/>
          <p:cNvCxnSpPr/>
          <p:nvPr/>
        </p:nvCxnSpPr>
        <p:spPr>
          <a:xfrm flipH="1">
            <a:off x="7146125" y="4457175"/>
            <a:ext cx="1396800" cy="59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6" name="Google Shape;306;g21341a2a577_0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9875" y="314125"/>
            <a:ext cx="2858450" cy="28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1341a2a577_0_198"/>
          <p:cNvPicPr preferRelativeResize="0"/>
          <p:nvPr/>
        </p:nvPicPr>
        <p:blipFill rotWithShape="1">
          <a:blip r:embed="rId5">
            <a:alphaModFix/>
          </a:blip>
          <a:srcRect l="15865" r="11754"/>
          <a:stretch/>
        </p:blipFill>
        <p:spPr>
          <a:xfrm>
            <a:off x="22866" y="3788537"/>
            <a:ext cx="1817799" cy="19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341a2a577_0_206"/>
          <p:cNvSpPr txBox="1"/>
          <p:nvPr/>
        </p:nvSpPr>
        <p:spPr>
          <a:xfrm>
            <a:off x="171900" y="122450"/>
            <a:ext cx="9714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23: Go to the folder where it got downloaded again and click on SQLManagementStudio.exe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g21341a2a577_0_206"/>
          <p:cNvPicPr preferRelativeResize="0"/>
          <p:nvPr/>
        </p:nvPicPr>
        <p:blipFill rotWithShape="1">
          <a:blip r:embed="rId3">
            <a:alphaModFix/>
          </a:blip>
          <a:srcRect r="35860"/>
          <a:stretch/>
        </p:blipFill>
        <p:spPr>
          <a:xfrm>
            <a:off x="788175" y="1156100"/>
            <a:ext cx="8482051" cy="38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1341a2a577_0_206"/>
          <p:cNvSpPr/>
          <p:nvPr/>
        </p:nvSpPr>
        <p:spPr>
          <a:xfrm>
            <a:off x="2249550" y="3330925"/>
            <a:ext cx="1334100" cy="15813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5" name="Google Shape;315;g21341a2a577_0_206"/>
          <p:cNvCxnSpPr/>
          <p:nvPr/>
        </p:nvCxnSpPr>
        <p:spPr>
          <a:xfrm flipH="1">
            <a:off x="3429050" y="2589550"/>
            <a:ext cx="656700" cy="675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6" name="Google Shape;316;g21341a2a577_0_206"/>
          <p:cNvPicPr preferRelativeResize="0"/>
          <p:nvPr/>
        </p:nvPicPr>
        <p:blipFill rotWithShape="1">
          <a:blip r:embed="rId4">
            <a:alphaModFix/>
          </a:blip>
          <a:srcRect l="-121680" t="-121680"/>
          <a:stretch/>
        </p:blipFill>
        <p:spPr>
          <a:xfrm>
            <a:off x="5960775" y="1816775"/>
            <a:ext cx="4237400" cy="42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341a2a577_0_213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24: Click on Ok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g21341a2a577_0_213"/>
          <p:cNvSpPr/>
          <p:nvPr/>
        </p:nvSpPr>
        <p:spPr>
          <a:xfrm>
            <a:off x="3489375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g21341a2a577_0_213"/>
          <p:cNvCxnSpPr/>
          <p:nvPr/>
        </p:nvCxnSpPr>
        <p:spPr>
          <a:xfrm flipH="1">
            <a:off x="5011825" y="3845100"/>
            <a:ext cx="1114200" cy="3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4" name="Google Shape;324;g21341a2a577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375" y="1312331"/>
            <a:ext cx="6312201" cy="29251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5" name="Google Shape;325;g21341a2a577_0_213"/>
          <p:cNvSpPr/>
          <p:nvPr/>
        </p:nvSpPr>
        <p:spPr>
          <a:xfrm>
            <a:off x="2296600" y="3444875"/>
            <a:ext cx="1522500" cy="675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g21341a2a577_0_213"/>
          <p:cNvPicPr preferRelativeResize="0"/>
          <p:nvPr/>
        </p:nvPicPr>
        <p:blipFill rotWithShape="1">
          <a:blip r:embed="rId4">
            <a:alphaModFix/>
          </a:blip>
          <a:srcRect l="16595" r="20233"/>
          <a:stretch/>
        </p:blipFill>
        <p:spPr>
          <a:xfrm>
            <a:off x="8046300" y="586875"/>
            <a:ext cx="1840200" cy="23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1341a2a577_0_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079975"/>
            <a:ext cx="2877201" cy="19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341a2a577_0_229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25: Let it download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21341a2a577_0_229"/>
          <p:cNvSpPr/>
          <p:nvPr/>
        </p:nvSpPr>
        <p:spPr>
          <a:xfrm>
            <a:off x="3489375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g21341a2a577_0_229"/>
          <p:cNvCxnSpPr/>
          <p:nvPr/>
        </p:nvCxnSpPr>
        <p:spPr>
          <a:xfrm flipH="1">
            <a:off x="5011825" y="3845100"/>
            <a:ext cx="1114200" cy="3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35" name="Google Shape;335;g21341a2a577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91" y="1550400"/>
            <a:ext cx="8245222" cy="232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6" name="Google Shape;336;g21341a2a577_0_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588" y="3154550"/>
            <a:ext cx="3375225" cy="33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341a2a577_0_237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26: Click the first link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g21341a2a577_0_237"/>
          <p:cNvSpPr/>
          <p:nvPr/>
        </p:nvSpPr>
        <p:spPr>
          <a:xfrm>
            <a:off x="3489375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3" name="Google Shape;343;g21341a2a577_0_237"/>
          <p:cNvCxnSpPr/>
          <p:nvPr/>
        </p:nvCxnSpPr>
        <p:spPr>
          <a:xfrm flipH="1">
            <a:off x="5011825" y="3845100"/>
            <a:ext cx="1114200" cy="3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4" name="Google Shape;344;g21341a2a577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875" y="707450"/>
            <a:ext cx="6366699" cy="481817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5" name="Google Shape;345;g21341a2a577_0_237"/>
          <p:cNvSpPr/>
          <p:nvPr/>
        </p:nvSpPr>
        <p:spPr>
          <a:xfrm>
            <a:off x="3489375" y="968050"/>
            <a:ext cx="4221900" cy="585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" name="Google Shape;346;g21341a2a577_0_237"/>
          <p:cNvCxnSpPr>
            <a:endCxn id="345" idx="3"/>
          </p:cNvCxnSpPr>
          <p:nvPr/>
        </p:nvCxnSpPr>
        <p:spPr>
          <a:xfrm flipH="1">
            <a:off x="7711275" y="1219150"/>
            <a:ext cx="1632000" cy="41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7" name="Google Shape;347;g21341a2a577_0_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2525" y="366274"/>
            <a:ext cx="2698950" cy="26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1341a2a577_0_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18175" y="3721200"/>
            <a:ext cx="2070000" cy="20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341a2a577_0_247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27: Click on next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21341a2a577_0_247"/>
          <p:cNvSpPr/>
          <p:nvPr/>
        </p:nvSpPr>
        <p:spPr>
          <a:xfrm>
            <a:off x="3489375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5" name="Google Shape;355;g21341a2a577_0_247"/>
          <p:cNvCxnSpPr/>
          <p:nvPr/>
        </p:nvCxnSpPr>
        <p:spPr>
          <a:xfrm flipH="1">
            <a:off x="5011825" y="3845100"/>
            <a:ext cx="1114200" cy="3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6" name="Google Shape;356;g21341a2a577_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451" y="707450"/>
            <a:ext cx="6319876" cy="479367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7" name="Google Shape;357;g21341a2a577_0_247"/>
          <p:cNvSpPr/>
          <p:nvPr/>
        </p:nvSpPr>
        <p:spPr>
          <a:xfrm>
            <a:off x="6408525" y="5075338"/>
            <a:ext cx="768900" cy="39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8" name="Google Shape;358;g21341a2a577_0_247"/>
          <p:cNvCxnSpPr>
            <a:endCxn id="357" idx="0"/>
          </p:cNvCxnSpPr>
          <p:nvPr/>
        </p:nvCxnSpPr>
        <p:spPr>
          <a:xfrm flipH="1">
            <a:off x="6792975" y="4227838"/>
            <a:ext cx="1749900" cy="84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9" name="Google Shape;359;g21341a2a577_0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5931" y="3534140"/>
            <a:ext cx="2438625" cy="24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1341a2a577_0_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6225" y="0"/>
            <a:ext cx="2674300" cy="26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21341a2a577_0_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187" y="707450"/>
            <a:ext cx="6340024" cy="481694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6" name="Google Shape;366;g21341a2a577_0_257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28: Let setup files get downloaded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g21341a2a577_0_257"/>
          <p:cNvPicPr preferRelativeResize="0"/>
          <p:nvPr/>
        </p:nvPicPr>
        <p:blipFill rotWithShape="1">
          <a:blip r:embed="rId4">
            <a:alphaModFix/>
          </a:blip>
          <a:srcRect l="9929" r="9671"/>
          <a:stretch/>
        </p:blipFill>
        <p:spPr>
          <a:xfrm>
            <a:off x="50350" y="4186875"/>
            <a:ext cx="1744401" cy="13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1341a2a577_0_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450" y="-120075"/>
            <a:ext cx="2864000" cy="28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341a2a577_0_4"/>
          <p:cNvSpPr txBox="1"/>
          <p:nvPr/>
        </p:nvSpPr>
        <p:spPr>
          <a:xfrm>
            <a:off x="171900" y="122450"/>
            <a:ext cx="9714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2: Select the link (</a:t>
            </a:r>
            <a:r>
              <a:rPr lang="en-US" sz="2600" b="1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Microsoft® SQL Server® 2014 Express from Official Microsoft Download Center</a:t>
            </a:r>
            <a:r>
              <a:rPr lang="en-US" sz="2600" b="1" u="sng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g21341a2a577_0_4"/>
          <p:cNvPicPr preferRelativeResize="0"/>
          <p:nvPr/>
        </p:nvPicPr>
        <p:blipFill rotWithShape="1">
          <a:blip r:embed="rId4">
            <a:alphaModFix/>
          </a:blip>
          <a:srcRect r="9958" b="22221"/>
          <a:stretch/>
        </p:blipFill>
        <p:spPr>
          <a:xfrm>
            <a:off x="841425" y="1507850"/>
            <a:ext cx="8188026" cy="38410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7" name="Google Shape;107;g21341a2a577_0_4"/>
          <p:cNvSpPr/>
          <p:nvPr/>
        </p:nvSpPr>
        <p:spPr>
          <a:xfrm>
            <a:off x="1872850" y="2840700"/>
            <a:ext cx="5838300" cy="722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" name="Google Shape;108;g21341a2a577_0_4"/>
          <p:cNvCxnSpPr/>
          <p:nvPr/>
        </p:nvCxnSpPr>
        <p:spPr>
          <a:xfrm flipH="1">
            <a:off x="7993750" y="3311500"/>
            <a:ext cx="816000" cy="15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9" name="Google Shape;109;g21341a2a577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81650" y="4145275"/>
            <a:ext cx="1820225" cy="18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1341a2a577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8175" y="750850"/>
            <a:ext cx="1820225" cy="18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341a2a577_0_264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29: Click on next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g21341a2a577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338" y="707450"/>
            <a:ext cx="6323080" cy="47789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5" name="Google Shape;375;g21341a2a577_0_264"/>
          <p:cNvSpPr/>
          <p:nvPr/>
        </p:nvSpPr>
        <p:spPr>
          <a:xfrm>
            <a:off x="5733650" y="5100650"/>
            <a:ext cx="784800" cy="29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g21341a2a577_0_264"/>
          <p:cNvCxnSpPr>
            <a:endCxn id="375" idx="0"/>
          </p:cNvCxnSpPr>
          <p:nvPr/>
        </p:nvCxnSpPr>
        <p:spPr>
          <a:xfrm flipH="1">
            <a:off x="6126050" y="4566950"/>
            <a:ext cx="1035900" cy="53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7" name="Google Shape;377;g21341a2a577_0_264"/>
          <p:cNvPicPr preferRelativeResize="0"/>
          <p:nvPr/>
        </p:nvPicPr>
        <p:blipFill rotWithShape="1">
          <a:blip r:embed="rId4">
            <a:alphaModFix/>
          </a:blip>
          <a:srcRect l="21963" r="15356"/>
          <a:stretch/>
        </p:blipFill>
        <p:spPr>
          <a:xfrm>
            <a:off x="8093650" y="707441"/>
            <a:ext cx="1883100" cy="2370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1341a2a577_0_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7125" y="3716825"/>
            <a:ext cx="2139225" cy="21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341a2a577_0_273"/>
          <p:cNvSpPr txBox="1"/>
          <p:nvPr/>
        </p:nvSpPr>
        <p:spPr>
          <a:xfrm>
            <a:off x="171900" y="122450"/>
            <a:ext cx="9714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30: Click on I accept the license terms and click next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g21341a2a577_0_273"/>
          <p:cNvSpPr/>
          <p:nvPr/>
        </p:nvSpPr>
        <p:spPr>
          <a:xfrm>
            <a:off x="3489375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5" name="Google Shape;385;g21341a2a577_0_273"/>
          <p:cNvCxnSpPr/>
          <p:nvPr/>
        </p:nvCxnSpPr>
        <p:spPr>
          <a:xfrm flipH="1">
            <a:off x="5011825" y="3845100"/>
            <a:ext cx="1114200" cy="3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6" name="Google Shape;386;g21341a2a577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775" y="700325"/>
            <a:ext cx="6304850" cy="474692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7" name="Google Shape;387;g21341a2a577_0_273"/>
          <p:cNvSpPr/>
          <p:nvPr/>
        </p:nvSpPr>
        <p:spPr>
          <a:xfrm>
            <a:off x="5950600" y="5092165"/>
            <a:ext cx="784800" cy="29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8" name="Google Shape;388;g21341a2a577_0_273"/>
          <p:cNvCxnSpPr/>
          <p:nvPr/>
        </p:nvCxnSpPr>
        <p:spPr>
          <a:xfrm flipH="1">
            <a:off x="6217450" y="4517703"/>
            <a:ext cx="1035900" cy="533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g21341a2a577_0_273"/>
          <p:cNvSpPr/>
          <p:nvPr/>
        </p:nvSpPr>
        <p:spPr>
          <a:xfrm>
            <a:off x="3380812" y="3531300"/>
            <a:ext cx="1757700" cy="31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" name="Google Shape;390;g21341a2a577_0_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5425" y="3361550"/>
            <a:ext cx="2270825" cy="22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1341a2a577_0_273"/>
          <p:cNvPicPr preferRelativeResize="0"/>
          <p:nvPr/>
        </p:nvPicPr>
        <p:blipFill rotWithShape="1">
          <a:blip r:embed="rId5">
            <a:alphaModFix/>
          </a:blip>
          <a:srcRect l="30563" r="11243"/>
          <a:stretch/>
        </p:blipFill>
        <p:spPr>
          <a:xfrm>
            <a:off x="8278984" y="594375"/>
            <a:ext cx="1697766" cy="204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1341a2a577_0_284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31: Select all the features and select next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g21341a2a577_0_284"/>
          <p:cNvSpPr/>
          <p:nvPr/>
        </p:nvSpPr>
        <p:spPr>
          <a:xfrm>
            <a:off x="3489375" y="3154550"/>
            <a:ext cx="1334100" cy="16950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8" name="Google Shape;398;g21341a2a577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749" y="707450"/>
            <a:ext cx="6208201" cy="4660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99" name="Google Shape;399;g21341a2a577_0_284"/>
          <p:cNvCxnSpPr/>
          <p:nvPr/>
        </p:nvCxnSpPr>
        <p:spPr>
          <a:xfrm flipH="1">
            <a:off x="4823475" y="1255575"/>
            <a:ext cx="1114200" cy="43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0" name="Google Shape;400;g21341a2a577_0_284"/>
          <p:cNvSpPr/>
          <p:nvPr/>
        </p:nvSpPr>
        <p:spPr>
          <a:xfrm>
            <a:off x="5812125" y="5194825"/>
            <a:ext cx="47100" cy="1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1341a2a577_0_284"/>
          <p:cNvSpPr/>
          <p:nvPr/>
        </p:nvSpPr>
        <p:spPr>
          <a:xfrm>
            <a:off x="6055425" y="5037775"/>
            <a:ext cx="847500" cy="32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2" name="Google Shape;402;g21341a2a577_0_284"/>
          <p:cNvCxnSpPr/>
          <p:nvPr/>
        </p:nvCxnSpPr>
        <p:spPr>
          <a:xfrm flipH="1">
            <a:off x="6455700" y="4462075"/>
            <a:ext cx="1114200" cy="486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g21341a2a577_0_284"/>
          <p:cNvSpPr/>
          <p:nvPr/>
        </p:nvSpPr>
        <p:spPr>
          <a:xfrm>
            <a:off x="3583425" y="1695075"/>
            <a:ext cx="2275800" cy="1789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4" name="Google Shape;404;g21341a2a577_0_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5" y="3529275"/>
            <a:ext cx="1838200" cy="1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1341a2a577_0_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2097" y="459481"/>
            <a:ext cx="1751948" cy="2393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341a2a577_0_297"/>
          <p:cNvSpPr txBox="1"/>
          <p:nvPr/>
        </p:nvSpPr>
        <p:spPr>
          <a:xfrm>
            <a:off x="171900" y="122450"/>
            <a:ext cx="9714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32: Hurray! you have completed the SQL Management Studio Setup and then click on close</a:t>
            </a: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g21341a2a577_0_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088" y="1084700"/>
            <a:ext cx="5861349" cy="444937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2" name="Google Shape;412;g21341a2a577_0_297"/>
          <p:cNvSpPr/>
          <p:nvPr/>
        </p:nvSpPr>
        <p:spPr>
          <a:xfrm>
            <a:off x="6147213" y="5181575"/>
            <a:ext cx="753300" cy="352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3" name="Google Shape;413;g21341a2a577_0_297"/>
          <p:cNvCxnSpPr/>
          <p:nvPr/>
        </p:nvCxnSpPr>
        <p:spPr>
          <a:xfrm flipH="1">
            <a:off x="6900513" y="4513925"/>
            <a:ext cx="1396800" cy="596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4" name="Google Shape;414;g21341a2a577_0_297"/>
          <p:cNvPicPr preferRelativeResize="0"/>
          <p:nvPr/>
        </p:nvPicPr>
        <p:blipFill rotWithShape="1">
          <a:blip r:embed="rId4">
            <a:alphaModFix/>
          </a:blip>
          <a:srcRect t="7893"/>
          <a:stretch/>
        </p:blipFill>
        <p:spPr>
          <a:xfrm>
            <a:off x="7664475" y="1008501"/>
            <a:ext cx="2393924" cy="18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1341a2a577_0_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9400" y="3406338"/>
            <a:ext cx="2947175" cy="29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341a2a577_0_305"/>
          <p:cNvSpPr txBox="1"/>
          <p:nvPr/>
        </p:nvSpPr>
        <p:spPr>
          <a:xfrm>
            <a:off x="171900" y="122450"/>
            <a:ext cx="9714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33: Go to search bar and type SQL Management Studio and click enter , the studio will start</a:t>
            </a: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g21341a2a577_0_305"/>
          <p:cNvPicPr preferRelativeResize="0"/>
          <p:nvPr/>
        </p:nvPicPr>
        <p:blipFill rotWithShape="1">
          <a:blip r:embed="rId3">
            <a:alphaModFix/>
          </a:blip>
          <a:srcRect l="1182" r="1113"/>
          <a:stretch/>
        </p:blipFill>
        <p:spPr>
          <a:xfrm>
            <a:off x="2055537" y="1241025"/>
            <a:ext cx="5432875" cy="353302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2" name="Google Shape;422;g21341a2a577_0_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4650" y="3507174"/>
            <a:ext cx="2739775" cy="27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1341a2a577_0_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5922" y="352850"/>
            <a:ext cx="2320579" cy="232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1341a2a577_0_313"/>
          <p:cNvSpPr txBox="1"/>
          <p:nvPr/>
        </p:nvSpPr>
        <p:spPr>
          <a:xfrm>
            <a:off x="171900" y="122450"/>
            <a:ext cx="9714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34: Your screen will look like below image</a:t>
            </a: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9" name="Google Shape;429;g21341a2a577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975" y="750500"/>
            <a:ext cx="8250442" cy="43787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0" name="Google Shape;430;g21341a2a577_0_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1000" y="3734300"/>
            <a:ext cx="2429675" cy="24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1341a2a577_0_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400" y="-223500"/>
            <a:ext cx="1677100" cy="16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341a2a577_0_320"/>
          <p:cNvSpPr txBox="1"/>
          <p:nvPr/>
        </p:nvSpPr>
        <p:spPr>
          <a:xfrm>
            <a:off x="171900" y="122450"/>
            <a:ext cx="97146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35: Select Authentication as SQL Server Authentication,enter login - sa and password- the one you have kept in earlier steps and click connect</a:t>
            </a: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7" name="Google Shape;437;g21341a2a577_0_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00" y="1559325"/>
            <a:ext cx="8201050" cy="397519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8" name="Google Shape;438;g21341a2a577_0_320"/>
          <p:cNvSpPr/>
          <p:nvPr/>
        </p:nvSpPr>
        <p:spPr>
          <a:xfrm>
            <a:off x="3238250" y="2809275"/>
            <a:ext cx="3248700" cy="188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1341a2a577_0_320"/>
          <p:cNvSpPr/>
          <p:nvPr/>
        </p:nvSpPr>
        <p:spPr>
          <a:xfrm>
            <a:off x="3968705" y="3645300"/>
            <a:ext cx="675000" cy="25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0" name="Google Shape;440;g21341a2a577_0_320"/>
          <p:cNvCxnSpPr>
            <a:endCxn id="438" idx="3"/>
          </p:cNvCxnSpPr>
          <p:nvPr/>
        </p:nvCxnSpPr>
        <p:spPr>
          <a:xfrm flipH="1">
            <a:off x="6486950" y="2809275"/>
            <a:ext cx="1428300" cy="94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g21341a2a577_0_320"/>
          <p:cNvCxnSpPr>
            <a:cxnSpLocks/>
          </p:cNvCxnSpPr>
          <p:nvPr/>
        </p:nvCxnSpPr>
        <p:spPr>
          <a:xfrm flipH="1">
            <a:off x="4505682" y="3129374"/>
            <a:ext cx="1403412" cy="4646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2" name="Google Shape;442;g21341a2a577_0_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1175" y="580775"/>
            <a:ext cx="1961225" cy="19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1341a2a577_0_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9750" y="4373525"/>
            <a:ext cx="1785600" cy="17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1341a2a577_0_331"/>
          <p:cNvSpPr txBox="1"/>
          <p:nvPr/>
        </p:nvSpPr>
        <p:spPr>
          <a:xfrm>
            <a:off x="171900" y="122450"/>
            <a:ext cx="9714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36: If you forgot your password you can keep authentication as Windows and click on connect</a:t>
            </a: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g21341a2a577_0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000" y="1173750"/>
            <a:ext cx="7856798" cy="417802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0" name="Google Shape;450;g21341a2a577_0_331"/>
          <p:cNvSpPr/>
          <p:nvPr/>
        </p:nvSpPr>
        <p:spPr>
          <a:xfrm>
            <a:off x="3473675" y="2668025"/>
            <a:ext cx="3123300" cy="188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21341a2a577_0_331"/>
          <p:cNvSpPr/>
          <p:nvPr/>
        </p:nvSpPr>
        <p:spPr>
          <a:xfrm>
            <a:off x="4022975" y="3342900"/>
            <a:ext cx="517800" cy="26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2" name="Google Shape;452;g21341a2a577_0_331"/>
          <p:cNvCxnSpPr>
            <a:endCxn id="450" idx="3"/>
          </p:cNvCxnSpPr>
          <p:nvPr/>
        </p:nvCxnSpPr>
        <p:spPr>
          <a:xfrm flipH="1">
            <a:off x="6596975" y="2683625"/>
            <a:ext cx="1255500" cy="78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g21341a2a577_0_331"/>
          <p:cNvCxnSpPr/>
          <p:nvPr/>
        </p:nvCxnSpPr>
        <p:spPr>
          <a:xfrm flipH="1">
            <a:off x="4662025" y="3436950"/>
            <a:ext cx="1255500" cy="78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4" name="Google Shape;454;g21341a2a577_0_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9550" y="277075"/>
            <a:ext cx="2139150" cy="21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1341a2a577_0_3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0100" y="4162232"/>
            <a:ext cx="1985375" cy="19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341a2a577_0_345"/>
          <p:cNvSpPr txBox="1"/>
          <p:nvPr/>
        </p:nvSpPr>
        <p:spPr>
          <a:xfrm>
            <a:off x="171900" y="122450"/>
            <a:ext cx="9714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37: Hurray! you have successfully installed SQL Server</a:t>
            </a:r>
            <a:endParaRPr sz="26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1" name="Google Shape;461;g21341a2a577_0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25" y="1063850"/>
            <a:ext cx="7503749" cy="39785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2" name="Google Shape;462;g21341a2a577_0_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175" y="180550"/>
            <a:ext cx="2478675" cy="24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1341a2a577_0_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72600" y="3511475"/>
            <a:ext cx="2807350" cy="28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1f250191042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8399" cy="5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f250191042_0_63"/>
          <p:cNvSpPr txBox="1"/>
          <p:nvPr/>
        </p:nvSpPr>
        <p:spPr>
          <a:xfrm>
            <a:off x="210700" y="2053800"/>
            <a:ext cx="33717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n-US" sz="6800" b="1" i="0" u="none" strike="noStrike" cap="none">
                <a:solidFill>
                  <a:srgbClr val="000000"/>
                </a:solidFill>
                <a:latin typeface="Readex Pro"/>
                <a:ea typeface="Readex Pro"/>
                <a:cs typeface="Readex Pro"/>
                <a:sym typeface="Readex Pro"/>
              </a:rPr>
              <a:t>THANK YOU</a:t>
            </a:r>
            <a:endParaRPr sz="6800" b="1" i="0" u="none" strike="noStrike" cap="none">
              <a:solidFill>
                <a:srgbClr val="000000"/>
              </a:solidFill>
              <a:latin typeface="Readex Pro"/>
              <a:ea typeface="Readex Pro"/>
              <a:cs typeface="Readex Pro"/>
              <a:sym typeface="Readex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341a2a577_0_12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3: Scroll down and click the download button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g21341a2a577_0_12"/>
          <p:cNvPicPr preferRelativeResize="0"/>
          <p:nvPr/>
        </p:nvPicPr>
        <p:blipFill rotWithShape="1">
          <a:blip r:embed="rId3">
            <a:alphaModFix/>
          </a:blip>
          <a:srcRect r="22827"/>
          <a:stretch/>
        </p:blipFill>
        <p:spPr>
          <a:xfrm>
            <a:off x="1125450" y="844150"/>
            <a:ext cx="7527350" cy="4392674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" name="Google Shape;117;g21341a2a577_0_12"/>
          <p:cNvSpPr/>
          <p:nvPr/>
        </p:nvSpPr>
        <p:spPr>
          <a:xfrm>
            <a:off x="5372700" y="2919150"/>
            <a:ext cx="1930500" cy="706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" name="Google Shape;118;g21341a2a577_0_12"/>
          <p:cNvCxnSpPr/>
          <p:nvPr/>
        </p:nvCxnSpPr>
        <p:spPr>
          <a:xfrm flipH="1">
            <a:off x="6895075" y="2275675"/>
            <a:ext cx="706200" cy="549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9" name="Google Shape;119;g21341a2a577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6400" y="3898875"/>
            <a:ext cx="2013275" cy="20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1341a2a577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225" y="548125"/>
            <a:ext cx="1152450" cy="11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341a2a577_0_22"/>
          <p:cNvSpPr txBox="1"/>
          <p:nvPr/>
        </p:nvSpPr>
        <p:spPr>
          <a:xfrm>
            <a:off x="171900" y="122450"/>
            <a:ext cx="9714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4: Based on your system configuration download either 32 bit or the 64 bit version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g21341a2a577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75" y="1330675"/>
            <a:ext cx="8385770" cy="3366876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" name="Google Shape;127;g21341a2a577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0800" y="3885925"/>
            <a:ext cx="1950775" cy="19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1341a2a577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1775" y="296325"/>
            <a:ext cx="2574925" cy="25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341a2a577_0_30"/>
          <p:cNvSpPr txBox="1"/>
          <p:nvPr/>
        </p:nvSpPr>
        <p:spPr>
          <a:xfrm>
            <a:off x="171900" y="122450"/>
            <a:ext cx="9714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5: Based on your system configuration download either 32 bit or the 64 bit version of management studio and click on next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g21341a2a577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5" y="1507850"/>
            <a:ext cx="8758872" cy="3467251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" name="Google Shape;135;g21341a2a577_0_30"/>
          <p:cNvSpPr/>
          <p:nvPr/>
        </p:nvSpPr>
        <p:spPr>
          <a:xfrm>
            <a:off x="8511550" y="4572000"/>
            <a:ext cx="951300" cy="51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g21341a2a577_0_30"/>
          <p:cNvCxnSpPr/>
          <p:nvPr/>
        </p:nvCxnSpPr>
        <p:spPr>
          <a:xfrm rot="10800000" flipH="1">
            <a:off x="7726825" y="5089800"/>
            <a:ext cx="675000" cy="125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7" name="Google Shape;137;g21341a2a577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43850" y="3803600"/>
            <a:ext cx="2698100" cy="26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341a2a577_0_38"/>
          <p:cNvSpPr txBox="1"/>
          <p:nvPr/>
        </p:nvSpPr>
        <p:spPr>
          <a:xfrm>
            <a:off x="171900" y="122450"/>
            <a:ext cx="9714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6: After clicking next the download with start , wait till it get completely downloaded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g21341a2a57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38" y="1372100"/>
            <a:ext cx="8892523" cy="2890062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4" name="Google Shape;144;g21341a2a577_0_38"/>
          <p:cNvSpPr/>
          <p:nvPr/>
        </p:nvSpPr>
        <p:spPr>
          <a:xfrm>
            <a:off x="5874900" y="1569425"/>
            <a:ext cx="3719400" cy="1804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g21341a2a577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000" y="3450925"/>
            <a:ext cx="3284400" cy="32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341a2a577_0_47"/>
          <p:cNvSpPr txBox="1"/>
          <p:nvPr/>
        </p:nvSpPr>
        <p:spPr>
          <a:xfrm>
            <a:off x="171900" y="122450"/>
            <a:ext cx="97146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7: Go to the folder where it got downloaded and click on SQLEXPR.exe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g21341a2a577_0_47"/>
          <p:cNvPicPr preferRelativeResize="0"/>
          <p:nvPr/>
        </p:nvPicPr>
        <p:blipFill rotWithShape="1">
          <a:blip r:embed="rId3">
            <a:alphaModFix/>
          </a:blip>
          <a:srcRect r="35860"/>
          <a:stretch/>
        </p:blipFill>
        <p:spPr>
          <a:xfrm>
            <a:off x="1291800" y="1211288"/>
            <a:ext cx="7474814" cy="33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1341a2a577_0_47"/>
          <p:cNvSpPr/>
          <p:nvPr/>
        </p:nvSpPr>
        <p:spPr>
          <a:xfrm>
            <a:off x="3822838" y="2894588"/>
            <a:ext cx="1287000" cy="15489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g21341a2a577_0_47"/>
          <p:cNvCxnSpPr/>
          <p:nvPr/>
        </p:nvCxnSpPr>
        <p:spPr>
          <a:xfrm flipH="1">
            <a:off x="5196988" y="3743138"/>
            <a:ext cx="1114200" cy="3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g21341a2a577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2675" y="3915625"/>
            <a:ext cx="2274725" cy="22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1341a2a577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0800" y="771463"/>
            <a:ext cx="906487" cy="90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341a2a577_0_57"/>
          <p:cNvSpPr txBox="1"/>
          <p:nvPr/>
        </p:nvSpPr>
        <p:spPr>
          <a:xfrm>
            <a:off x="171900" y="122450"/>
            <a:ext cx="9714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2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Step 8: Click on Ok</a:t>
            </a:r>
            <a:endParaRPr sz="2600" b="1" u="sng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1" name="Google Shape;161;g21341a2a577_0_57"/>
          <p:cNvCxnSpPr/>
          <p:nvPr/>
        </p:nvCxnSpPr>
        <p:spPr>
          <a:xfrm flipH="1">
            <a:off x="5011825" y="3845100"/>
            <a:ext cx="1114200" cy="31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2" name="Google Shape;162;g21341a2a577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173" y="809077"/>
            <a:ext cx="8210051" cy="37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1341a2a577_0_57"/>
          <p:cNvSpPr/>
          <p:nvPr/>
        </p:nvSpPr>
        <p:spPr>
          <a:xfrm>
            <a:off x="2238175" y="3332525"/>
            <a:ext cx="1522500" cy="675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g21341a2a577_0_57"/>
          <p:cNvPicPr preferRelativeResize="0"/>
          <p:nvPr/>
        </p:nvPicPr>
        <p:blipFill rotWithShape="1">
          <a:blip r:embed="rId4">
            <a:alphaModFix/>
          </a:blip>
          <a:srcRect t="14932" b="12154"/>
          <a:stretch/>
        </p:blipFill>
        <p:spPr>
          <a:xfrm>
            <a:off x="3716995" y="4572000"/>
            <a:ext cx="2624417" cy="11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Custom</PresentationFormat>
  <Paragraphs>39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Montserrat</vt:lpstr>
      <vt:lpstr>Georgia</vt:lpstr>
      <vt:lpstr>Raleway</vt:lpstr>
      <vt:lpstr>Readex Pro</vt:lpstr>
      <vt:lpstr>Lato</vt:lpstr>
      <vt:lpstr>Montserrat SemiBold</vt:lpstr>
      <vt:lpstr>Streamline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pragati bhat</cp:lastModifiedBy>
  <cp:revision>1</cp:revision>
  <dcterms:created xsi:type="dcterms:W3CDTF">2023-02-01T07:19:50Z</dcterms:created>
  <dcterms:modified xsi:type="dcterms:W3CDTF">2023-03-01T16:46:47Z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2023-02-01T00:00:00Z</vt:filetime>
  </property>
</Properties>
</file>